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4" autoAdjust="0"/>
    <p:restoredTop sz="94648" autoAdjust="0"/>
  </p:normalViewPr>
  <p:slideViewPr>
    <p:cSldViewPr>
      <p:cViewPr>
        <p:scale>
          <a:sx n="100" d="100"/>
          <a:sy n="100" d="100"/>
        </p:scale>
        <p:origin x="-89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44963"/>
          </a:xfrm>
        </p:spPr>
        <p:txBody>
          <a:bodyPr/>
          <a:lstStyle/>
          <a:p>
            <a:r>
              <a:rPr lang="en-US" dirty="0" smtClean="0"/>
              <a:t>Can’t vote for By Laws – plan to meet board representatives Monday/Tuesday = major concerns</a:t>
            </a:r>
          </a:p>
          <a:p>
            <a:r>
              <a:rPr lang="en-US" dirty="0" smtClean="0"/>
              <a:t>New set of by laws with comments</a:t>
            </a:r>
          </a:p>
          <a:p>
            <a:r>
              <a:rPr lang="en-US" dirty="0" smtClean="0"/>
              <a:t>Pandora box </a:t>
            </a:r>
          </a:p>
          <a:p>
            <a:r>
              <a:rPr lang="en-US" dirty="0" smtClean="0"/>
              <a:t>Industry feels like a stakeholder; they have a voice at the table without vote; potential associate fee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Northeast </a:t>
            </a:r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1219200"/>
            <a:ext cx="8229600" cy="4891087"/>
          </a:xfrm>
        </p:spPr>
        <p:txBody>
          <a:bodyPr/>
          <a:lstStyle/>
          <a:p>
            <a:r>
              <a:rPr lang="en-US" dirty="0" smtClean="0"/>
              <a:t>Concern – convenience to taxpayer first before state</a:t>
            </a:r>
          </a:p>
          <a:p>
            <a:r>
              <a:rPr lang="en-US" dirty="0" smtClean="0"/>
              <a:t>Tax related information confidential</a:t>
            </a:r>
          </a:p>
          <a:p>
            <a:r>
              <a:rPr lang="en-US" dirty="0" smtClean="0"/>
              <a:t>Bring issues to ISC</a:t>
            </a:r>
          </a:p>
          <a:p>
            <a:r>
              <a:rPr lang="en-US" dirty="0" smtClean="0"/>
              <a:t>ISC support as associate</a:t>
            </a:r>
          </a:p>
          <a:p>
            <a:r>
              <a:rPr lang="en-US" dirty="0" smtClean="0"/>
              <a:t>Do not want employee to break taxpayer’s confidential laws and get them in trouble</a:t>
            </a:r>
          </a:p>
          <a:p>
            <a:r>
              <a:rPr lang="en-US" dirty="0" smtClean="0"/>
              <a:t>Concern – want it to similar to IRP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5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1219200"/>
            <a:ext cx="8229600" cy="489108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Risk is greater than reward</a:t>
            </a:r>
          </a:p>
          <a:p>
            <a:r>
              <a:rPr lang="en-US" dirty="0" smtClean="0"/>
              <a:t>IRP = registration / not tax</a:t>
            </a:r>
            <a:endParaRPr lang="en-US" dirty="0"/>
          </a:p>
          <a:p>
            <a:r>
              <a:rPr lang="en-US" dirty="0" smtClean="0"/>
              <a:t>Clear do not want to give out taxpayer’s information</a:t>
            </a:r>
          </a:p>
          <a:p>
            <a:r>
              <a:rPr lang="en-US" dirty="0" smtClean="0"/>
              <a:t>In FTA, ISC thinks that they have a seat at table; accommodate</a:t>
            </a:r>
          </a:p>
          <a:p>
            <a:r>
              <a:rPr lang="en-US" dirty="0" smtClean="0"/>
              <a:t>Concern - jumping state to state because of lost license</a:t>
            </a:r>
          </a:p>
          <a:p>
            <a:r>
              <a:rPr lang="en-US" dirty="0" smtClean="0"/>
              <a:t>‘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4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144963"/>
          </a:xfrm>
        </p:spPr>
        <p:txBody>
          <a:bodyPr/>
          <a:lstStyle/>
          <a:p>
            <a:r>
              <a:rPr lang="en-US" dirty="0" smtClean="0"/>
              <a:t>Fund sweep -  change in IFTA </a:t>
            </a:r>
            <a:r>
              <a:rPr lang="en-US" dirty="0" err="1" smtClean="0"/>
              <a:t>Inc</a:t>
            </a:r>
            <a:r>
              <a:rPr lang="en-US" dirty="0" smtClean="0"/>
              <a:t> funds; increase money for IFTA; take low risks; state treasury overnight</a:t>
            </a:r>
          </a:p>
          <a:p>
            <a:r>
              <a:rPr lang="en-US" dirty="0" smtClean="0"/>
              <a:t>No need to increase dues; meeting goals</a:t>
            </a:r>
          </a:p>
          <a:p>
            <a:r>
              <a:rPr lang="en-US" dirty="0" smtClean="0"/>
              <a:t>Everything needs to be well documented</a:t>
            </a:r>
          </a:p>
          <a:p>
            <a:r>
              <a:rPr lang="en-US" dirty="0" smtClean="0"/>
              <a:t>Inventory account earning money; with benefits increasing; salaries increasing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5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44963"/>
          </a:xfrm>
        </p:spPr>
        <p:txBody>
          <a:bodyPr/>
          <a:lstStyle/>
          <a:p>
            <a:r>
              <a:rPr lang="en-US" dirty="0" smtClean="0"/>
              <a:t>ELD reporting IFTA</a:t>
            </a:r>
          </a:p>
          <a:p>
            <a:pPr lvl="1"/>
            <a:r>
              <a:rPr lang="en-US" dirty="0" smtClean="0"/>
              <a:t>Taxpayer needs to keep fuel receipts</a:t>
            </a:r>
          </a:p>
          <a:p>
            <a:pPr lvl="1"/>
            <a:r>
              <a:rPr lang="en-US" dirty="0" smtClean="0"/>
              <a:t>Machine keeping miles</a:t>
            </a:r>
          </a:p>
          <a:p>
            <a:pPr lvl="1"/>
            <a:r>
              <a:rPr lang="en-US" dirty="0" smtClean="0"/>
              <a:t>ELD replaces annual log; report point</a:t>
            </a:r>
          </a:p>
          <a:p>
            <a:pPr lvl="1"/>
            <a:r>
              <a:rPr lang="en-US" dirty="0" smtClean="0"/>
              <a:t>Miscommunication will sales person and truckers; truckers aggressive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350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144963"/>
          </a:xfrm>
        </p:spPr>
        <p:txBody>
          <a:bodyPr/>
          <a:lstStyle/>
          <a:p>
            <a:r>
              <a:rPr lang="en-US" dirty="0" smtClean="0"/>
              <a:t>In audits – hand out compliance materials</a:t>
            </a:r>
          </a:p>
          <a:p>
            <a:pPr lvl="1"/>
            <a:r>
              <a:rPr lang="en-US" dirty="0" smtClean="0"/>
              <a:t>PA does not own the form; refers to website</a:t>
            </a:r>
          </a:p>
          <a:p>
            <a:pPr lvl="1"/>
            <a:r>
              <a:rPr lang="en-US" dirty="0" smtClean="0"/>
              <a:t>PA refers IAC to website</a:t>
            </a:r>
          </a:p>
          <a:p>
            <a:r>
              <a:rPr lang="en-US" dirty="0" smtClean="0"/>
              <a:t>Dismissing of attorney session </a:t>
            </a:r>
          </a:p>
          <a:p>
            <a:pPr lvl="1"/>
            <a:r>
              <a:rPr lang="en-US" dirty="0" smtClean="0"/>
              <a:t>NE supports attorney session to be brought back</a:t>
            </a:r>
          </a:p>
          <a:p>
            <a:pPr lvl="1"/>
            <a:r>
              <a:rPr lang="en-US" dirty="0" smtClean="0"/>
              <a:t>Concern – if dismissing of attorney – no input of information past or 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6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Attorneys discuss ballots; talk priorities</a:t>
            </a:r>
          </a:p>
          <a:p>
            <a:r>
              <a:rPr lang="en-US" dirty="0" smtClean="0"/>
              <a:t>Industry advisory committee = no travel allotment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36673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267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IFTA ABM 2016</vt:lpstr>
      <vt:lpstr>Northeast Region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Windows User</cp:lastModifiedBy>
  <cp:revision>45</cp:revision>
  <dcterms:created xsi:type="dcterms:W3CDTF">2016-07-21T22:27:59Z</dcterms:created>
  <dcterms:modified xsi:type="dcterms:W3CDTF">2019-08-22T16:45:07Z</dcterms:modified>
</cp:coreProperties>
</file>